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2551477" y="1355382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G.SAI PRASAD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21HU1A4235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2364659" y="1484353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512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2</cp:revision>
  <dcterms:created xsi:type="dcterms:W3CDTF">2024-07-27T06:22:16Z</dcterms:created>
  <dcterms:modified xsi:type="dcterms:W3CDTF">2024-07-28T06:23:27Z</dcterms:modified>
</cp:coreProperties>
</file>